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77B70-62F9-4BC3-9931-26B3260F5169}" v="3" dt="2026-07-23T13:27:53.4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a Philips" userId="86a28a73-9343-4c1b-8594-7f248e7a7443" providerId="ADAL" clId="{48C94B44-5A8E-46AE-8BBE-81173C825421}"/>
    <pc:docChg chg="custSel modSld">
      <pc:chgData name="Donna Philips" userId="86a28a73-9343-4c1b-8594-7f248e7a7443" providerId="ADAL" clId="{48C94B44-5A8E-46AE-8BBE-81173C825421}" dt="2026-07-23T13:27:53.493" v="96"/>
      <pc:docMkLst>
        <pc:docMk/>
      </pc:docMkLst>
      <pc:sldChg chg="delSp modSp mod">
        <pc:chgData name="Donna Philips" userId="86a28a73-9343-4c1b-8594-7f248e7a7443" providerId="ADAL" clId="{48C94B44-5A8E-46AE-8BBE-81173C825421}" dt="2026-07-23T13:27:53.493" v="96"/>
        <pc:sldMkLst>
          <pc:docMk/>
          <pc:sldMk cId="590570017" sldId="256"/>
        </pc:sldMkLst>
        <pc:graphicFrameChg chg="mod modGraphic">
          <ac:chgData name="Donna Philips" userId="86a28a73-9343-4c1b-8594-7f248e7a7443" providerId="ADAL" clId="{48C94B44-5A8E-46AE-8BBE-81173C825421}" dt="2026-07-23T13:27:53.493" v="96"/>
          <ac:graphicFrameMkLst>
            <pc:docMk/>
            <pc:sldMk cId="590570017" sldId="256"/>
            <ac:graphicFrameMk id="4" creationId="{5D74044A-080E-9187-EAFF-B7362B8A2596}"/>
          </ac:graphicFrameMkLst>
        </pc:graphicFrameChg>
        <pc:graphicFrameChg chg="del mod modGraphic">
          <ac:chgData name="Donna Philips" userId="86a28a73-9343-4c1b-8594-7f248e7a7443" providerId="ADAL" clId="{48C94B44-5A8E-46AE-8BBE-81173C825421}" dt="2026-07-23T13:26:49.689" v="91" actId="478"/>
          <ac:graphicFrameMkLst>
            <pc:docMk/>
            <pc:sldMk cId="590570017" sldId="256"/>
            <ac:graphicFrameMk id="6" creationId="{1A6413E9-E3C3-8934-C186-B044AE7A914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97B39-24F9-F9AD-1356-8E18DEFC2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D6E5A-E783-140D-8050-656BAC59A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079F2-BFC6-E0BE-4FA8-A0B2FA047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285C9-FCA1-6EB7-20D7-A501842C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1CCB5-6385-7123-CE16-65FAA1408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35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6B1B0-6D1C-04D0-3BC6-ACFAFC4D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4F8FC-E120-B513-4089-B04A9C526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1035A-2715-79AD-1656-8902FB1D8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B221C-D9E6-9700-94E0-8EC00E05F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5EB74-22F3-0275-66B4-60ACE58E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04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9FFF68-BF83-B6D1-E4FD-4E51EA10A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750EDB-B28E-6018-E4C7-C76CEDD11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1704B-34C8-0453-966D-967370998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B5187-47B7-48CD-80B8-9EF090DF3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980AB-9F0A-1906-F365-741AE0D0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4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9F26E-EACF-E055-29F4-7149D62A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CE436-389B-EC5E-4999-8C8921C1C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FDC55-15B1-6F8B-544C-E2AD336A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32923-1560-778F-9E7B-BFA632FC4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AFDC5-5ED2-5637-ADF3-1968E67C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33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9136-C8EE-04B2-EBD4-C709B38C9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8F2E8-88D0-FD9C-5C2A-EC01A3D96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CBCFB-7B47-7A2F-FB76-A0BA5121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9238B-8F04-DCB2-D9C3-5FCE0072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0F24B-1F89-2F3B-89D6-CDF319BA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65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9CD3B-4AF4-2EA1-39CC-A929109A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3090-E4EF-EE79-772F-95B04B48C5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B52EE-CEFE-F6E0-EE1D-07EF15853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4A428-0BAE-F72C-3553-FD1A5E68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11678-2646-79C2-DB96-E30B4A80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373D71-0D7A-BF53-F259-0138E000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95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A57F8-A904-E122-BF97-03C56F637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1C2B1-EE38-97E1-863D-95E19B098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8E330-1D9D-3D54-F858-70E9BC22D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DD66A0-622E-A13B-C7A6-7E8B227AF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B13EF-C35A-8F34-1A3B-DF3F450309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575EDE-5BB7-7599-81C1-46725063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C63AF7-DD02-6FF6-AD0D-EFBD06C6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96A3F-AB26-39CC-38BB-F03F5242E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441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6299C-7AE6-0001-211B-28E98EB18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04EFB3-57DE-70F6-D933-73ED8FF6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C54DE0-F3E1-FFBB-5F3C-8C107E6D6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F8D77-D672-61F7-224D-CFEF5E359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4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56C815-92F0-C1E0-02A1-8754F8ADE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FA051C-E6A8-282A-15A8-254B0A6D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69177-F244-9709-2025-BE4DCBE8E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9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A0D42-6044-46C3-D174-65D5B74E8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08FB5-120E-0D51-271C-157FCAAE4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056CA-B8C2-3CF7-C330-7649FF762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C9BFF-59C6-E6FB-43C3-D0849B8E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D06C8-DE7E-2736-C1C4-DAF127354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7EC67-DEBF-8440-6025-AA01352E3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0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179E6-C7C3-F30C-7B01-62EEFFB0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78A47-5FEB-4DB2-EFAC-A06A2DF13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63108-D2A1-50E9-42BD-57CE77E94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B1251-B8C0-461C-0D06-DA1658348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6904F-A17E-B61C-2892-6584F796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0240F3-0456-18CC-68CD-9141FB793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25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A29BB-D896-6E20-13F6-ED59AB07D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3F379-48CD-1098-BBEC-44BEC695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9E782-174E-BE30-B190-B483F579B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7D156C-F026-4DDA-A41C-9E426A87C6F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D030B-BC9B-6526-3A2E-C2FF024AF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FD432-E12A-F745-660B-88FB5C2BB6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2F8D8-782E-49E2-8BE7-44E6EF3E2ED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5DAEB4-63E7-C0A6-8A36-9824ED1E0646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001375" y="63500"/>
            <a:ext cx="1155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/ CYHOEDDUS</a:t>
            </a:r>
          </a:p>
        </p:txBody>
      </p:sp>
    </p:spTree>
    <p:extLst>
      <p:ext uri="{BB962C8B-B14F-4D97-AF65-F5344CB8AC3E}">
        <p14:creationId xmlns:p14="http://schemas.microsoft.com/office/powerpoint/2010/main" val="238114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53E92-05B7-09B3-17EF-2E888375E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7714"/>
            <a:ext cx="9144000" cy="391887"/>
          </a:xfrm>
        </p:spPr>
        <p:txBody>
          <a:bodyPr>
            <a:normAutofit fontScale="90000"/>
          </a:bodyPr>
          <a:lstStyle/>
          <a:p>
            <a:r>
              <a:rPr lang="en-GB" sz="2400" b="1" dirty="0" err="1">
                <a:latin typeface="Calibri"/>
                <a:ea typeface="Calibri"/>
                <a:cs typeface="Calibri"/>
              </a:rPr>
              <a:t>Cwrt</a:t>
            </a:r>
            <a:r>
              <a:rPr lang="en-GB" sz="2400" b="1" dirty="0">
                <a:latin typeface="Calibri"/>
                <a:ea typeface="Calibri"/>
                <a:cs typeface="Calibri"/>
              </a:rPr>
              <a:t> </a:t>
            </a:r>
            <a:r>
              <a:rPr lang="en-GB" sz="2400" b="1" dirty="0" err="1">
                <a:latin typeface="Calibri"/>
                <a:ea typeface="Calibri"/>
                <a:cs typeface="Calibri"/>
              </a:rPr>
              <a:t>Bwyd</a:t>
            </a:r>
            <a:r>
              <a:rPr lang="en-GB" sz="2400" b="1" dirty="0">
                <a:latin typeface="Calibri"/>
                <a:ea typeface="Calibri"/>
                <a:cs typeface="Calibri"/>
              </a:rPr>
              <a:t> Stilts</a:t>
            </a:r>
            <a:endParaRPr lang="en-GB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74044A-080E-9187-EAFF-B7362B8A2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983589"/>
              </p:ext>
            </p:extLst>
          </p:nvPr>
        </p:nvGraphicFramePr>
        <p:xfrm>
          <a:off x="468250" y="1719072"/>
          <a:ext cx="11571529" cy="389939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95996">
                  <a:extLst>
                    <a:ext uri="{9D8B030D-6E8A-4147-A177-3AD203B41FA5}">
                      <a16:colId xmlns:a16="http://schemas.microsoft.com/office/drawing/2014/main" val="3290631522"/>
                    </a:ext>
                  </a:extLst>
                </a:gridCol>
                <a:gridCol w="2295996">
                  <a:extLst>
                    <a:ext uri="{9D8B030D-6E8A-4147-A177-3AD203B41FA5}">
                      <a16:colId xmlns:a16="http://schemas.microsoft.com/office/drawing/2014/main" val="3734857303"/>
                    </a:ext>
                  </a:extLst>
                </a:gridCol>
                <a:gridCol w="2293440">
                  <a:extLst>
                    <a:ext uri="{9D8B030D-6E8A-4147-A177-3AD203B41FA5}">
                      <a16:colId xmlns:a16="http://schemas.microsoft.com/office/drawing/2014/main" val="4145805670"/>
                    </a:ext>
                  </a:extLst>
                </a:gridCol>
                <a:gridCol w="2298554">
                  <a:extLst>
                    <a:ext uri="{9D8B030D-6E8A-4147-A177-3AD203B41FA5}">
                      <a16:colId xmlns:a16="http://schemas.microsoft.com/office/drawing/2014/main" val="822873863"/>
                    </a:ext>
                  </a:extLst>
                </a:gridCol>
                <a:gridCol w="2387543">
                  <a:extLst>
                    <a:ext uri="{9D8B030D-6E8A-4147-A177-3AD203B41FA5}">
                      <a16:colId xmlns:a16="http://schemas.microsoft.com/office/drawing/2014/main" val="1245763867"/>
                    </a:ext>
                  </a:extLst>
                </a:gridCol>
              </a:tblGrid>
              <a:tr h="35820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Dydd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Llun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Dydd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Mawrth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Dydd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Mercher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Dydd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Iau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Dydd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</a:rPr>
                        <a:t>Gwener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891029"/>
                  </a:ext>
                </a:extLst>
              </a:tr>
              <a:tr h="5535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Thema Byrger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Thema </a:t>
                      </a:r>
                      <a:r>
                        <a:rPr lang="en-GB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Parsel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err="1"/>
                        <a:t>Bwydlen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Draddodiadol</a:t>
                      </a:r>
                      <a:endParaRPr lang="en-GB" sz="1400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Thema </a:t>
                      </a:r>
                      <a:r>
                        <a:rPr lang="en-GB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Cyri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Indiaidd</a:t>
                      </a:r>
                      <a:endParaRPr lang="en-GB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/>
                        <a:t>Thema Bar </a:t>
                      </a:r>
                      <a:r>
                        <a:rPr lang="en-GB" sz="1400" b="1" dirty="0" err="1"/>
                        <a:t>Pysgod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984401"/>
                  </a:ext>
                </a:extLst>
              </a:tr>
              <a:tr h="258632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Cig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Eidion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Bron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Cyw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Iâr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Wedi'I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Ffrio'n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Ddeheuol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Byrgyr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fegan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Quorn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Mewn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Bynsen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Fegan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Chaws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Letys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Tomato,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Gercin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Cylchoedd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Winwns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Sglodion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Dip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o'ch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Dewis</a:t>
                      </a:r>
                    </a:p>
                  </a:txBody>
                  <a:tcPr marL="114300" marR="1143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u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Dewis o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Ddau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flas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o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Gyw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Iâr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wedi’u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Marinadu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neu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Falafel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Betys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Llysiau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wedi'u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Rhostio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Wedi’u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gweini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mewn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Tortilla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Salad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Cymysg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Sglodion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Cylchoedd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Winwns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a Saws.</a:t>
                      </a:r>
                    </a:p>
                  </a:txBody>
                  <a:tcPr marL="114300" marR="1143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Pei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Crwst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Pwff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Cennin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Chyw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iâr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gartref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Gratin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Tatws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Cennin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Chaws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Hufennog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Wedi'i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Weini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Llysiau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Tymhorol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Tatws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Grefi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114300" marR="1143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Cyri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Cartref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Cyw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Iâr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neu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Lysieuol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dydd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Cogydd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Dahl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Llysieuol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Wedi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weini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Reis Pilau, Poppadum, Raita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Siytni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Mango 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Yn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ychwanegol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Bhajis Winwns, Samosa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Llysieuol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Bara Naan</a:t>
                      </a:r>
                    </a:p>
                    <a:p>
                      <a:pPr algn="ctr">
                        <a:lnSpc>
                          <a:spcPts val="1680"/>
                        </a:lnSpc>
                      </a:pPr>
                      <a:endParaRPr lang="en-GB" sz="1400" dirty="0"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ts val="1680"/>
                        </a:lnSpc>
                      </a:pPr>
                      <a:endParaRPr lang="en-GB" sz="1400" dirty="0"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ts val="1680"/>
                        </a:lnSpc>
                      </a:pPr>
                      <a:endParaRPr lang="en-GB" sz="1400" dirty="0"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4300" marR="1143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Penfras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mewn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Cytew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Goujons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Pysgod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Penfras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mewn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Cytew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wedi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ei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weini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sglodion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phys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stwnsh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Goujons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Pysgod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w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edi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ei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weini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gyda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sglodion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a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phys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stwnsh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Selsig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Quorn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mewn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Cytew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Saws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Cyri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Siop</a:t>
                      </a:r>
                      <a:r>
                        <a:rPr lang="en-GB" sz="1400" u="non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Sglodion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680"/>
                        </a:lnSpc>
                      </a:pPr>
                      <a:r>
                        <a:rPr lang="en-GB" sz="1400" u="none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Grefi</a:t>
                      </a:r>
                      <a:endParaRPr lang="en-GB" sz="1400" u="non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4300" marR="1143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435131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DF16458-9437-9CDA-9DBF-CE88DB21A1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10" t="21805" r="9923" b="21639"/>
          <a:stretch/>
        </p:blipFill>
        <p:spPr>
          <a:xfrm>
            <a:off x="785170" y="706923"/>
            <a:ext cx="851605" cy="81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7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4f14148-95f9-4251-9b08-72ce430a5d09">
      <UserInfo>
        <DisplayName/>
        <AccountId xsi:nil="true"/>
        <AccountType/>
      </UserInfo>
    </SharedWithUsers>
    <lcf76f155ced4ddcb4097134ff3c332f xmlns="a4393eaf-3919-4fd5-9140-b85b0976cef5">
      <Terms xmlns="http://schemas.microsoft.com/office/infopath/2007/PartnerControls"/>
    </lcf76f155ced4ddcb4097134ff3c332f>
    <TaxCatchAll xmlns="f4f14148-95f9-4251-9b08-72ce430a5d0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F04D31EFEBC949B14610C594DDDCEC" ma:contentTypeVersion="13" ma:contentTypeDescription="Create a new document." ma:contentTypeScope="" ma:versionID="ff419b6645fd48a27494f58c6b613513">
  <xsd:schema xmlns:xsd="http://www.w3.org/2001/XMLSchema" xmlns:xs="http://www.w3.org/2001/XMLSchema" xmlns:p="http://schemas.microsoft.com/office/2006/metadata/properties" xmlns:ns2="a4393eaf-3919-4fd5-9140-b85b0976cef5" xmlns:ns3="f4f14148-95f9-4251-9b08-72ce430a5d09" targetNamespace="http://schemas.microsoft.com/office/2006/metadata/properties" ma:root="true" ma:fieldsID="ba692fbafd73703fb2998449514f2f0e" ns2:_="" ns3:_="">
    <xsd:import namespace="a4393eaf-3919-4fd5-9140-b85b0976cef5"/>
    <xsd:import namespace="f4f14148-95f9-4251-9b08-72ce430a5d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93eaf-3919-4fd5-9140-b85b0976c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5cebe1c-ca61-445b-8e15-2504d17a24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f14148-95f9-4251-9b08-72ce430a5d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d8654413-d776-4143-b136-d7d0c3ca4a92}" ma:internalName="TaxCatchAll" ma:showField="CatchAllData" ma:web="f4f14148-95f9-4251-9b08-72ce430a5d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0E2CB5-1104-4F58-B808-6456B8DC4465}">
  <ds:schemaRefs>
    <ds:schemaRef ds:uri="http://www.w3.org/XML/1998/namespace"/>
    <ds:schemaRef ds:uri="f4f14148-95f9-4251-9b08-72ce430a5d09"/>
    <ds:schemaRef ds:uri="http://purl.org/dc/dcmitype/"/>
    <ds:schemaRef ds:uri="a4393eaf-3919-4fd5-9140-b85b0976cef5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A43674A-86D4-4E15-BF27-5A770BA1AF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664E2-1C49-495A-ACA2-0A59F39BDD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93eaf-3919-4fd5-9140-b85b0976cef5"/>
    <ds:schemaRef ds:uri="f4f14148-95f9-4251-9b08-72ce430a5d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53f0066-c24e-444c-9c2a-7427c31ebeab}" enabled="1" method="Standard" siteId="{e5aafe7c-971b-4ab7-b039-141ad36acec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187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Cwrt Bwyd Stilts</vt:lpstr>
    </vt:vector>
  </TitlesOfParts>
  <Company>University of South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Edwards</dc:creator>
  <cp:lastModifiedBy>Donna Philips</cp:lastModifiedBy>
  <cp:revision>5</cp:revision>
  <dcterms:created xsi:type="dcterms:W3CDTF">2025-01-28T09:06:09Z</dcterms:created>
  <dcterms:modified xsi:type="dcterms:W3CDTF">2026-07-23T13:28:04Z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PUBLIC / CYHOEDDUS</vt:lpwstr>
  </property>
  <property fmtid="{D5CDD505-2E9C-101B-9397-08002B2CF9AE}" pid="4" name="MediaServiceImageTags">
    <vt:lpwstr/>
  </property>
  <property fmtid="{D5CDD505-2E9C-101B-9397-08002B2CF9AE}" pid="5" name="ContentTypeId">
    <vt:lpwstr>0x010100AAF04D31EFEBC949B14610C594DDDCEC</vt:lpwstr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